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Stinger" charset="1" panose="00000500000000000000"/>
      <p:regular r:id="rId16"/>
    </p:embeddedFont>
    <p:embeddedFont>
      <p:font typeface="Comic Sans" charset="1" panose="03000702030302020204"/>
      <p:regular r:id="rId17"/>
    </p:embeddedFont>
    <p:embeddedFont>
      <p:font typeface="Comic Sans Bold" charset="1" panose="030009020303020202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11" Target="../media/image17.png" Type="http://schemas.openxmlformats.org/officeDocument/2006/relationships/image"/><Relationship Id="rId12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23.png" Type="http://schemas.openxmlformats.org/officeDocument/2006/relationships/image"/><Relationship Id="rId12" Target="../media/image24.svg" Type="http://schemas.openxmlformats.org/officeDocument/2006/relationships/image"/><Relationship Id="rId13" Target="../media/image13.png" Type="http://schemas.openxmlformats.org/officeDocument/2006/relationships/image"/><Relationship Id="rId14" Target="../media/image14.svg" Type="http://schemas.openxmlformats.org/officeDocument/2006/relationships/image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VAGGEOH5_t4.mp4" Type="http://schemas.openxmlformats.org/officeDocument/2006/relationships/video"/><Relationship Id="rId4" Target="../media/VAGGEOH5_t4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1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8562" y="8248243"/>
            <a:ext cx="18765688" cy="2892433"/>
          </a:xfrm>
          <a:custGeom>
            <a:avLst/>
            <a:gdLst/>
            <a:ahLst/>
            <a:cxnLst/>
            <a:rect r="r" b="b" t="t" l="l"/>
            <a:pathLst>
              <a:path h="2892433" w="18765688">
                <a:moveTo>
                  <a:pt x="0" y="0"/>
                </a:moveTo>
                <a:lnTo>
                  <a:pt x="18765688" y="0"/>
                </a:lnTo>
                <a:lnTo>
                  <a:pt x="18765688" y="2892432"/>
                </a:lnTo>
                <a:lnTo>
                  <a:pt x="0" y="28924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900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60080" y="6122846"/>
            <a:ext cx="2473219" cy="2694839"/>
          </a:xfrm>
          <a:custGeom>
            <a:avLst/>
            <a:gdLst/>
            <a:ahLst/>
            <a:cxnLst/>
            <a:rect r="r" b="b" t="t" l="l"/>
            <a:pathLst>
              <a:path h="2694839" w="2473219">
                <a:moveTo>
                  <a:pt x="0" y="0"/>
                </a:moveTo>
                <a:lnTo>
                  <a:pt x="2473219" y="0"/>
                </a:lnTo>
                <a:lnTo>
                  <a:pt x="2473219" y="2694839"/>
                </a:lnTo>
                <a:lnTo>
                  <a:pt x="0" y="26948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94914" y="7234861"/>
            <a:ext cx="3905814" cy="3905814"/>
          </a:xfrm>
          <a:custGeom>
            <a:avLst/>
            <a:gdLst/>
            <a:ahLst/>
            <a:cxnLst/>
            <a:rect r="r" b="b" t="t" l="l"/>
            <a:pathLst>
              <a:path h="3905814" w="3905814">
                <a:moveTo>
                  <a:pt x="0" y="0"/>
                </a:moveTo>
                <a:lnTo>
                  <a:pt x="3905815" y="0"/>
                </a:lnTo>
                <a:lnTo>
                  <a:pt x="3905815" y="3905814"/>
                </a:lnTo>
                <a:lnTo>
                  <a:pt x="0" y="39058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80946" y="6486720"/>
            <a:ext cx="2607054" cy="3523047"/>
          </a:xfrm>
          <a:custGeom>
            <a:avLst/>
            <a:gdLst/>
            <a:ahLst/>
            <a:cxnLst/>
            <a:rect r="r" b="b" t="t" l="l"/>
            <a:pathLst>
              <a:path h="3523047" w="2607054">
                <a:moveTo>
                  <a:pt x="0" y="0"/>
                </a:moveTo>
                <a:lnTo>
                  <a:pt x="2607054" y="0"/>
                </a:lnTo>
                <a:lnTo>
                  <a:pt x="2607054" y="3523046"/>
                </a:lnTo>
                <a:lnTo>
                  <a:pt x="0" y="35230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380780" y="1028700"/>
            <a:ext cx="1701061" cy="1147443"/>
          </a:xfrm>
          <a:custGeom>
            <a:avLst/>
            <a:gdLst/>
            <a:ahLst/>
            <a:cxnLst/>
            <a:rect r="r" b="b" t="t" l="l"/>
            <a:pathLst>
              <a:path h="1147443" w="1701061">
                <a:moveTo>
                  <a:pt x="0" y="0"/>
                </a:moveTo>
                <a:lnTo>
                  <a:pt x="1701061" y="0"/>
                </a:lnTo>
                <a:lnTo>
                  <a:pt x="1701061" y="1147443"/>
                </a:lnTo>
                <a:lnTo>
                  <a:pt x="0" y="11474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98792" y="3633529"/>
            <a:ext cx="12290416" cy="3138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572"/>
              </a:lnSpc>
              <a:spcBef>
                <a:spcPct val="0"/>
              </a:spcBef>
            </a:pPr>
            <a:r>
              <a:rPr lang="en-US" sz="20477" spc="204">
                <a:solidFill>
                  <a:srgbClr val="000000"/>
                </a:solidFill>
                <a:latin typeface="Stinger"/>
              </a:rPr>
              <a:t>2048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864513" y="6712613"/>
            <a:ext cx="6558973" cy="522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52"/>
              </a:lnSpc>
              <a:spcBef>
                <a:spcPct val="0"/>
              </a:spcBef>
            </a:pPr>
            <a:r>
              <a:rPr lang="en-US" sz="2901" spc="87">
                <a:solidFill>
                  <a:srgbClr val="FFFFFF"/>
                </a:solidFill>
                <a:latin typeface="Comic Sans"/>
              </a:rPr>
              <a:t>Разработчик: Писарчик Елизавета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17362" y="1592896"/>
            <a:ext cx="9253276" cy="193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87"/>
              </a:lnSpc>
              <a:spcBef>
                <a:spcPct val="0"/>
              </a:spcBef>
            </a:pPr>
            <a:r>
              <a:rPr lang="en-US" sz="6322" spc="284">
                <a:solidFill>
                  <a:srgbClr val="000000"/>
                </a:solidFill>
                <a:latin typeface="Stinger"/>
              </a:rPr>
              <a:t>ПРОГРАММНОЕ СРЕДСТВО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1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8562" y="8248243"/>
            <a:ext cx="18765688" cy="2892433"/>
          </a:xfrm>
          <a:custGeom>
            <a:avLst/>
            <a:gdLst/>
            <a:ahLst/>
            <a:cxnLst/>
            <a:rect r="r" b="b" t="t" l="l"/>
            <a:pathLst>
              <a:path h="2892433" w="18765688">
                <a:moveTo>
                  <a:pt x="0" y="0"/>
                </a:moveTo>
                <a:lnTo>
                  <a:pt x="18765688" y="0"/>
                </a:lnTo>
                <a:lnTo>
                  <a:pt x="18765688" y="2892432"/>
                </a:lnTo>
                <a:lnTo>
                  <a:pt x="0" y="28924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900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60080" y="6122846"/>
            <a:ext cx="2473219" cy="2694839"/>
          </a:xfrm>
          <a:custGeom>
            <a:avLst/>
            <a:gdLst/>
            <a:ahLst/>
            <a:cxnLst/>
            <a:rect r="r" b="b" t="t" l="l"/>
            <a:pathLst>
              <a:path h="2694839" w="2473219">
                <a:moveTo>
                  <a:pt x="0" y="0"/>
                </a:moveTo>
                <a:lnTo>
                  <a:pt x="2473219" y="0"/>
                </a:lnTo>
                <a:lnTo>
                  <a:pt x="2473219" y="2694839"/>
                </a:lnTo>
                <a:lnTo>
                  <a:pt x="0" y="26948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94914" y="7234861"/>
            <a:ext cx="3905814" cy="3905814"/>
          </a:xfrm>
          <a:custGeom>
            <a:avLst/>
            <a:gdLst/>
            <a:ahLst/>
            <a:cxnLst/>
            <a:rect r="r" b="b" t="t" l="l"/>
            <a:pathLst>
              <a:path h="3905814" w="3905814">
                <a:moveTo>
                  <a:pt x="0" y="0"/>
                </a:moveTo>
                <a:lnTo>
                  <a:pt x="3905815" y="0"/>
                </a:lnTo>
                <a:lnTo>
                  <a:pt x="3905815" y="3905814"/>
                </a:lnTo>
                <a:lnTo>
                  <a:pt x="0" y="39058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80946" y="6486720"/>
            <a:ext cx="2607054" cy="3523047"/>
          </a:xfrm>
          <a:custGeom>
            <a:avLst/>
            <a:gdLst/>
            <a:ahLst/>
            <a:cxnLst/>
            <a:rect r="r" b="b" t="t" l="l"/>
            <a:pathLst>
              <a:path h="3523047" w="2607054">
                <a:moveTo>
                  <a:pt x="0" y="0"/>
                </a:moveTo>
                <a:lnTo>
                  <a:pt x="2607054" y="0"/>
                </a:lnTo>
                <a:lnTo>
                  <a:pt x="2607054" y="3523046"/>
                </a:lnTo>
                <a:lnTo>
                  <a:pt x="0" y="35230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52374" y="1567425"/>
            <a:ext cx="14983252" cy="4748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11"/>
              </a:lnSpc>
              <a:spcBef>
                <a:spcPct val="0"/>
              </a:spcBef>
            </a:pPr>
            <a:r>
              <a:rPr lang="en-US" sz="19842" spc="892">
                <a:solidFill>
                  <a:srgbClr val="000000"/>
                </a:solidFill>
                <a:latin typeface="Stinger"/>
              </a:rPr>
              <a:t>КАК-ТО ТАК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E7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8562" y="8248243"/>
            <a:ext cx="18765688" cy="2892433"/>
          </a:xfrm>
          <a:custGeom>
            <a:avLst/>
            <a:gdLst/>
            <a:ahLst/>
            <a:cxnLst/>
            <a:rect r="r" b="b" t="t" l="l"/>
            <a:pathLst>
              <a:path h="2892433" w="18765688">
                <a:moveTo>
                  <a:pt x="0" y="0"/>
                </a:moveTo>
                <a:lnTo>
                  <a:pt x="18765688" y="0"/>
                </a:lnTo>
                <a:lnTo>
                  <a:pt x="18765688" y="2892432"/>
                </a:lnTo>
                <a:lnTo>
                  <a:pt x="0" y="28924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900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84715" y="1028700"/>
            <a:ext cx="11118569" cy="6143010"/>
          </a:xfrm>
          <a:custGeom>
            <a:avLst/>
            <a:gdLst/>
            <a:ahLst/>
            <a:cxnLst/>
            <a:rect r="r" b="b" t="t" l="l"/>
            <a:pathLst>
              <a:path h="6143010" w="11118569">
                <a:moveTo>
                  <a:pt x="0" y="0"/>
                </a:moveTo>
                <a:lnTo>
                  <a:pt x="11118570" y="0"/>
                </a:lnTo>
                <a:lnTo>
                  <a:pt x="11118570" y="6143010"/>
                </a:lnTo>
                <a:lnTo>
                  <a:pt x="0" y="61430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242726" y="2684654"/>
            <a:ext cx="9823113" cy="3150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402"/>
              </a:lnSpc>
              <a:spcBef>
                <a:spcPct val="0"/>
              </a:spcBef>
            </a:pPr>
            <a:r>
              <a:rPr lang="en-US" sz="10335">
                <a:solidFill>
                  <a:srgbClr val="000000"/>
                </a:solidFill>
                <a:latin typeface="Comic Sans Bold"/>
              </a:rPr>
              <a:t>Почему такая тема?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E7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8562" y="8248243"/>
            <a:ext cx="18765688" cy="2892433"/>
          </a:xfrm>
          <a:custGeom>
            <a:avLst/>
            <a:gdLst/>
            <a:ahLst/>
            <a:cxnLst/>
            <a:rect r="r" b="b" t="t" l="l"/>
            <a:pathLst>
              <a:path h="2892433" w="18765688">
                <a:moveTo>
                  <a:pt x="0" y="0"/>
                </a:moveTo>
                <a:lnTo>
                  <a:pt x="18765688" y="0"/>
                </a:lnTo>
                <a:lnTo>
                  <a:pt x="18765688" y="2892432"/>
                </a:lnTo>
                <a:lnTo>
                  <a:pt x="0" y="28924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900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9518" y="1928123"/>
            <a:ext cx="6015201" cy="3450584"/>
          </a:xfrm>
          <a:custGeom>
            <a:avLst/>
            <a:gdLst/>
            <a:ahLst/>
            <a:cxnLst/>
            <a:rect r="r" b="b" t="t" l="l"/>
            <a:pathLst>
              <a:path h="3450584" w="6015201">
                <a:moveTo>
                  <a:pt x="0" y="0"/>
                </a:moveTo>
                <a:lnTo>
                  <a:pt x="6015201" y="0"/>
                </a:lnTo>
                <a:lnTo>
                  <a:pt x="6015201" y="3450584"/>
                </a:lnTo>
                <a:lnTo>
                  <a:pt x="0" y="34505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10238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11519" y="303973"/>
            <a:ext cx="10715338" cy="1967726"/>
          </a:xfrm>
          <a:custGeom>
            <a:avLst/>
            <a:gdLst/>
            <a:ahLst/>
            <a:cxnLst/>
            <a:rect r="r" b="b" t="t" l="l"/>
            <a:pathLst>
              <a:path h="1967726" w="10715338">
                <a:moveTo>
                  <a:pt x="0" y="0"/>
                </a:moveTo>
                <a:lnTo>
                  <a:pt x="10715338" y="0"/>
                </a:lnTo>
                <a:lnTo>
                  <a:pt x="10715338" y="1967726"/>
                </a:lnTo>
                <a:lnTo>
                  <a:pt x="0" y="19677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37811" y="646263"/>
            <a:ext cx="1283146" cy="1283146"/>
          </a:xfrm>
          <a:custGeom>
            <a:avLst/>
            <a:gdLst/>
            <a:ahLst/>
            <a:cxnLst/>
            <a:rect r="r" b="b" t="t" l="l"/>
            <a:pathLst>
              <a:path h="1283146" w="1283146">
                <a:moveTo>
                  <a:pt x="0" y="0"/>
                </a:moveTo>
                <a:lnTo>
                  <a:pt x="1283147" y="0"/>
                </a:lnTo>
                <a:lnTo>
                  <a:pt x="1283147" y="1283146"/>
                </a:lnTo>
                <a:lnTo>
                  <a:pt x="0" y="12831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070807"/>
            <a:ext cx="5426408" cy="1589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79"/>
              </a:lnSpc>
            </a:pPr>
            <a:r>
              <a:rPr lang="en-US" sz="5829" spc="58">
                <a:solidFill>
                  <a:srgbClr val="000000"/>
                </a:solidFill>
                <a:latin typeface="Comic Sans"/>
              </a:rPr>
              <a:t>Поставленные задачи: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24485" y="395755"/>
            <a:ext cx="7586580" cy="2598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06"/>
              </a:lnSpc>
            </a:pPr>
            <a:r>
              <a:rPr lang="en-US" sz="4932" spc="49">
                <a:solidFill>
                  <a:srgbClr val="000000"/>
                </a:solidFill>
                <a:latin typeface="Comic Sans"/>
              </a:rPr>
              <a:t> отрисовка игрового поля и плиток</a:t>
            </a:r>
          </a:p>
          <a:p>
            <a:pPr algn="l">
              <a:lnSpc>
                <a:spcPts val="6906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311519" y="3013485"/>
            <a:ext cx="10715338" cy="1967726"/>
          </a:xfrm>
          <a:custGeom>
            <a:avLst/>
            <a:gdLst/>
            <a:ahLst/>
            <a:cxnLst/>
            <a:rect r="r" b="b" t="t" l="l"/>
            <a:pathLst>
              <a:path h="1967726" w="10715338">
                <a:moveTo>
                  <a:pt x="0" y="0"/>
                </a:moveTo>
                <a:lnTo>
                  <a:pt x="10715338" y="0"/>
                </a:lnTo>
                <a:lnTo>
                  <a:pt x="10715338" y="1967726"/>
                </a:lnTo>
                <a:lnTo>
                  <a:pt x="0" y="19677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410441" y="3395414"/>
            <a:ext cx="1111936" cy="1203868"/>
          </a:xfrm>
          <a:custGeom>
            <a:avLst/>
            <a:gdLst/>
            <a:ahLst/>
            <a:cxnLst/>
            <a:rect r="r" b="b" t="t" l="l"/>
            <a:pathLst>
              <a:path h="1203868" w="1111936">
                <a:moveTo>
                  <a:pt x="0" y="0"/>
                </a:moveTo>
                <a:lnTo>
                  <a:pt x="1111936" y="0"/>
                </a:lnTo>
                <a:lnTo>
                  <a:pt x="1111936" y="1203868"/>
                </a:lnTo>
                <a:lnTo>
                  <a:pt x="0" y="12038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887020" y="3021583"/>
            <a:ext cx="6861511" cy="2598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06"/>
              </a:lnSpc>
            </a:pPr>
            <a:r>
              <a:rPr lang="en-US" sz="4932" spc="49">
                <a:solidFill>
                  <a:srgbClr val="000000"/>
                </a:solidFill>
                <a:latin typeface="Comic Sans"/>
              </a:rPr>
              <a:t> взаимодействие плиток</a:t>
            </a:r>
          </a:p>
          <a:p>
            <a:pPr algn="l">
              <a:lnSpc>
                <a:spcPts val="6906"/>
              </a:lnSpc>
              <a:spcBef>
                <a:spcPct val="0"/>
              </a:spcBef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311519" y="5779689"/>
            <a:ext cx="9612522" cy="1765209"/>
          </a:xfrm>
          <a:custGeom>
            <a:avLst/>
            <a:gdLst/>
            <a:ahLst/>
            <a:cxnLst/>
            <a:rect r="r" b="b" t="t" l="l"/>
            <a:pathLst>
              <a:path h="1765209" w="9612522">
                <a:moveTo>
                  <a:pt x="0" y="0"/>
                </a:moveTo>
                <a:lnTo>
                  <a:pt x="9612522" y="0"/>
                </a:lnTo>
                <a:lnTo>
                  <a:pt x="9612522" y="1765209"/>
                </a:lnTo>
                <a:lnTo>
                  <a:pt x="0" y="17652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137811" y="6055995"/>
            <a:ext cx="1210393" cy="1212598"/>
          </a:xfrm>
          <a:custGeom>
            <a:avLst/>
            <a:gdLst/>
            <a:ahLst/>
            <a:cxnLst/>
            <a:rect r="r" b="b" t="t" l="l"/>
            <a:pathLst>
              <a:path h="1212598" w="1210393">
                <a:moveTo>
                  <a:pt x="0" y="0"/>
                </a:moveTo>
                <a:lnTo>
                  <a:pt x="1210393" y="0"/>
                </a:lnTo>
                <a:lnTo>
                  <a:pt x="1210393" y="1212597"/>
                </a:lnTo>
                <a:lnTo>
                  <a:pt x="0" y="12125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887020" y="6191542"/>
            <a:ext cx="6034672" cy="846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06"/>
              </a:lnSpc>
              <a:spcBef>
                <a:spcPct val="0"/>
              </a:spcBef>
            </a:pPr>
            <a:r>
              <a:rPr lang="en-US" sz="4932" spc="49">
                <a:solidFill>
                  <a:srgbClr val="000000"/>
                </a:solidFill>
                <a:latin typeface="Comic Sans"/>
              </a:rPr>
              <a:t>подсчёт баллов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E7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8562" y="8248243"/>
            <a:ext cx="18765688" cy="2892433"/>
          </a:xfrm>
          <a:custGeom>
            <a:avLst/>
            <a:gdLst/>
            <a:ahLst/>
            <a:cxnLst/>
            <a:rect r="r" b="b" t="t" l="l"/>
            <a:pathLst>
              <a:path h="2892433" w="18765688">
                <a:moveTo>
                  <a:pt x="0" y="0"/>
                </a:moveTo>
                <a:lnTo>
                  <a:pt x="18765688" y="0"/>
                </a:lnTo>
                <a:lnTo>
                  <a:pt x="18765688" y="2892432"/>
                </a:lnTo>
                <a:lnTo>
                  <a:pt x="0" y="28924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900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102998"/>
            <a:ext cx="6015201" cy="3450584"/>
          </a:xfrm>
          <a:custGeom>
            <a:avLst/>
            <a:gdLst/>
            <a:ahLst/>
            <a:cxnLst/>
            <a:rect r="r" b="b" t="t" l="l"/>
            <a:pathLst>
              <a:path h="3450584" w="6015201">
                <a:moveTo>
                  <a:pt x="0" y="0"/>
                </a:moveTo>
                <a:lnTo>
                  <a:pt x="6015201" y="0"/>
                </a:lnTo>
                <a:lnTo>
                  <a:pt x="6015201" y="3450584"/>
                </a:lnTo>
                <a:lnTo>
                  <a:pt x="0" y="34505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10238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76374" y="690990"/>
            <a:ext cx="9137191" cy="1677920"/>
          </a:xfrm>
          <a:custGeom>
            <a:avLst/>
            <a:gdLst/>
            <a:ahLst/>
            <a:cxnLst/>
            <a:rect r="r" b="b" t="t" l="l"/>
            <a:pathLst>
              <a:path h="1677920" w="9137191">
                <a:moveTo>
                  <a:pt x="0" y="0"/>
                </a:moveTo>
                <a:lnTo>
                  <a:pt x="9137191" y="0"/>
                </a:lnTo>
                <a:lnTo>
                  <a:pt x="9137191" y="1677921"/>
                </a:lnTo>
                <a:lnTo>
                  <a:pt x="0" y="16779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235616" y="1212048"/>
            <a:ext cx="713622" cy="713622"/>
          </a:xfrm>
          <a:custGeom>
            <a:avLst/>
            <a:gdLst/>
            <a:ahLst/>
            <a:cxnLst/>
            <a:rect r="r" b="b" t="t" l="l"/>
            <a:pathLst>
              <a:path h="713622" w="713622">
                <a:moveTo>
                  <a:pt x="0" y="0"/>
                </a:moveTo>
                <a:lnTo>
                  <a:pt x="713622" y="0"/>
                </a:lnTo>
                <a:lnTo>
                  <a:pt x="713622" y="713623"/>
                </a:lnTo>
                <a:lnTo>
                  <a:pt x="0" y="7136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23096" y="3070807"/>
            <a:ext cx="5426408" cy="808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79"/>
              </a:lnSpc>
            </a:pPr>
            <a:r>
              <a:rPr lang="en-US" sz="5829" spc="58">
                <a:solidFill>
                  <a:srgbClr val="000000"/>
                </a:solidFill>
                <a:latin typeface="Comic Sans"/>
              </a:rPr>
              <a:t>А также: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96359" y="816486"/>
            <a:ext cx="7559764" cy="2154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65"/>
              </a:lnSpc>
            </a:pPr>
            <a:r>
              <a:rPr lang="en-US" sz="4118" spc="41">
                <a:solidFill>
                  <a:srgbClr val="000000"/>
                </a:solidFill>
                <a:latin typeface="Comic Sans"/>
              </a:rPr>
              <a:t> подсчёт последних баллов игрока</a:t>
            </a:r>
          </a:p>
          <a:p>
            <a:pPr algn="l">
              <a:lnSpc>
                <a:spcPts val="5765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776374" y="2769936"/>
            <a:ext cx="9137191" cy="1677920"/>
          </a:xfrm>
          <a:custGeom>
            <a:avLst/>
            <a:gdLst/>
            <a:ahLst/>
            <a:cxnLst/>
            <a:rect r="r" b="b" t="t" l="l"/>
            <a:pathLst>
              <a:path h="1677920" w="9137191">
                <a:moveTo>
                  <a:pt x="0" y="0"/>
                </a:moveTo>
                <a:lnTo>
                  <a:pt x="9137191" y="0"/>
                </a:lnTo>
                <a:lnTo>
                  <a:pt x="9137191" y="1677920"/>
                </a:lnTo>
                <a:lnTo>
                  <a:pt x="0" y="16779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304734" y="3333057"/>
            <a:ext cx="644505" cy="685643"/>
          </a:xfrm>
          <a:custGeom>
            <a:avLst/>
            <a:gdLst/>
            <a:ahLst/>
            <a:cxnLst/>
            <a:rect r="r" b="b" t="t" l="l"/>
            <a:pathLst>
              <a:path h="685643" w="644505">
                <a:moveTo>
                  <a:pt x="0" y="0"/>
                </a:moveTo>
                <a:lnTo>
                  <a:pt x="644504" y="0"/>
                </a:lnTo>
                <a:lnTo>
                  <a:pt x="644504" y="685643"/>
                </a:lnTo>
                <a:lnTo>
                  <a:pt x="0" y="68564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110855" y="2904377"/>
            <a:ext cx="6861511" cy="2161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86"/>
              </a:lnSpc>
            </a:pPr>
            <a:r>
              <a:rPr lang="en-US" sz="4133" spc="41">
                <a:solidFill>
                  <a:srgbClr val="000000"/>
                </a:solidFill>
                <a:latin typeface="Comic Sans"/>
              </a:rPr>
              <a:t> сохранение данных игрока</a:t>
            </a:r>
          </a:p>
          <a:p>
            <a:pPr algn="l">
              <a:lnSpc>
                <a:spcPts val="5786"/>
              </a:lnSpc>
              <a:spcBef>
                <a:spcPct val="0"/>
              </a:spcBef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8776374" y="4848882"/>
            <a:ext cx="9137191" cy="1677920"/>
          </a:xfrm>
          <a:custGeom>
            <a:avLst/>
            <a:gdLst/>
            <a:ahLst/>
            <a:cxnLst/>
            <a:rect r="r" b="b" t="t" l="l"/>
            <a:pathLst>
              <a:path h="1677920" w="9137191">
                <a:moveTo>
                  <a:pt x="0" y="0"/>
                </a:moveTo>
                <a:lnTo>
                  <a:pt x="9137191" y="0"/>
                </a:lnTo>
                <a:lnTo>
                  <a:pt x="9137191" y="1677920"/>
                </a:lnTo>
                <a:lnTo>
                  <a:pt x="0" y="16779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235616" y="5279341"/>
            <a:ext cx="583785" cy="817001"/>
          </a:xfrm>
          <a:custGeom>
            <a:avLst/>
            <a:gdLst/>
            <a:ahLst/>
            <a:cxnLst/>
            <a:rect r="r" b="b" t="t" l="l"/>
            <a:pathLst>
              <a:path h="817001" w="583785">
                <a:moveTo>
                  <a:pt x="0" y="0"/>
                </a:moveTo>
                <a:lnTo>
                  <a:pt x="583785" y="0"/>
                </a:lnTo>
                <a:lnTo>
                  <a:pt x="583785" y="817001"/>
                </a:lnTo>
                <a:lnTo>
                  <a:pt x="0" y="8170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110855" y="4999673"/>
            <a:ext cx="6079989" cy="1428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86"/>
              </a:lnSpc>
              <a:spcBef>
                <a:spcPct val="0"/>
              </a:spcBef>
            </a:pPr>
            <a:r>
              <a:rPr lang="en-US" sz="4133" spc="41">
                <a:solidFill>
                  <a:srgbClr val="000000"/>
                </a:solidFill>
                <a:latin typeface="Comic Sans"/>
              </a:rPr>
              <a:t>формирование списка лидеров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7273818" y="6888752"/>
            <a:ext cx="10639747" cy="1953845"/>
          </a:xfrm>
          <a:custGeom>
            <a:avLst/>
            <a:gdLst/>
            <a:ahLst/>
            <a:cxnLst/>
            <a:rect r="r" b="b" t="t" l="l"/>
            <a:pathLst>
              <a:path h="1953845" w="10639747">
                <a:moveTo>
                  <a:pt x="0" y="0"/>
                </a:moveTo>
                <a:lnTo>
                  <a:pt x="10639747" y="0"/>
                </a:lnTo>
                <a:lnTo>
                  <a:pt x="10639747" y="1953845"/>
                </a:lnTo>
                <a:lnTo>
                  <a:pt x="0" y="19538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110855" y="6980101"/>
            <a:ext cx="6079989" cy="695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86"/>
              </a:lnSpc>
              <a:spcBef>
                <a:spcPct val="0"/>
              </a:spcBef>
            </a:pP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7554743" y="7346627"/>
            <a:ext cx="986506" cy="986506"/>
          </a:xfrm>
          <a:custGeom>
            <a:avLst/>
            <a:gdLst/>
            <a:ahLst/>
            <a:cxnLst/>
            <a:rect r="r" b="b" t="t" l="l"/>
            <a:pathLst>
              <a:path h="986506" w="986506">
                <a:moveTo>
                  <a:pt x="0" y="0"/>
                </a:moveTo>
                <a:lnTo>
                  <a:pt x="986506" y="0"/>
                </a:lnTo>
                <a:lnTo>
                  <a:pt x="986506" y="986506"/>
                </a:lnTo>
                <a:lnTo>
                  <a:pt x="0" y="98650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8760975" y="7118063"/>
            <a:ext cx="8779748" cy="1428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86"/>
              </a:lnSpc>
              <a:spcBef>
                <a:spcPct val="0"/>
              </a:spcBef>
            </a:pPr>
            <a:r>
              <a:rPr lang="en-US" sz="4133" spc="41">
                <a:solidFill>
                  <a:srgbClr val="000000"/>
                </a:solidFill>
                <a:latin typeface="Comic Sans"/>
              </a:rPr>
              <a:t>открытие из файла и сохранение в файл таблицы лидеров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5102" y="199234"/>
            <a:ext cx="17967234" cy="9926897"/>
          </a:xfrm>
          <a:custGeom>
            <a:avLst/>
            <a:gdLst/>
            <a:ahLst/>
            <a:cxnLst/>
            <a:rect r="r" b="b" t="t" l="l"/>
            <a:pathLst>
              <a:path h="9926897" w="17967234">
                <a:moveTo>
                  <a:pt x="0" y="0"/>
                </a:moveTo>
                <a:lnTo>
                  <a:pt x="17967234" y="0"/>
                </a:lnTo>
                <a:lnTo>
                  <a:pt x="17967234" y="9926896"/>
                </a:lnTo>
                <a:lnTo>
                  <a:pt x="0" y="99268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07752" y="1219200"/>
            <a:ext cx="8472496" cy="74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3"/>
              </a:lnSpc>
            </a:pPr>
            <a:r>
              <a:rPr lang="en-US" sz="6141" spc="61">
                <a:solidFill>
                  <a:srgbClr val="000000"/>
                </a:solidFill>
                <a:latin typeface="Comic Sans"/>
              </a:rPr>
              <a:t>8 модулей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20183" y="1904900"/>
            <a:ext cx="6839136" cy="1055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omic Sans"/>
              </a:rPr>
              <a:t>MainUnit – модуль, в котором происходит процесс игры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20183" y="3258019"/>
            <a:ext cx="6672949" cy="2122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omic Sans"/>
              </a:rPr>
              <a:t>GameBoardUnit – модуль, обеспечивающий отрисовку игрового поля, плиток и подсчёт баллов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20183" y="5677938"/>
            <a:ext cx="6672949" cy="158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omic Sans"/>
              </a:rPr>
              <a:t>TileUnit – модуль, обеспечивающий логику взаимодействия плиток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20183" y="7669530"/>
            <a:ext cx="6265097" cy="158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omic Sans"/>
              </a:rPr>
              <a:t>InstructionUnit – модуль, содержащий инструкцию для пользователя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88779" y="2174074"/>
            <a:ext cx="7382938" cy="1055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omic Sans"/>
              </a:rPr>
              <a:t>UnitAboutMe – модуль, содержащий информацию о разработчике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59144" y="3524719"/>
            <a:ext cx="6385967" cy="158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omic Sans"/>
              </a:rPr>
              <a:t>UserNameUnit – модуль, обеспечивающий ввод имени игрока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59144" y="5408764"/>
            <a:ext cx="7382938" cy="158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omic Sans"/>
              </a:rPr>
              <a:t>LeaderBoardUnit – модуль, обеспечивающий отображение таблицы лидеров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59144" y="7476258"/>
            <a:ext cx="7382938" cy="158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omic Sans"/>
              </a:rPr>
              <a:t>ListGamersUnit – модуль, содержащий реализацию однонаправленного списка игроков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1DD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016238" cy="10287000"/>
            <a:chOff x="0" y="0"/>
            <a:chExt cx="13354984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950" t="0" r="950" b="0"/>
            <a:stretch>
              <a:fillRect/>
            </a:stretch>
          </p:blipFill>
          <p:spPr>
            <a:xfrm flipH="false" flipV="false">
              <a:off x="0" y="0"/>
              <a:ext cx="13354984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315861" y="484313"/>
            <a:ext cx="7808187" cy="2722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49"/>
              </a:lnSpc>
            </a:pPr>
            <a:r>
              <a:rPr lang="en-US" sz="8884">
                <a:solidFill>
                  <a:srgbClr val="3D2E12"/>
                </a:solidFill>
                <a:latin typeface="Comic Sans"/>
              </a:rPr>
              <a:t>Макет главного окна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016238" y="5567133"/>
            <a:ext cx="8107810" cy="89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69"/>
              </a:lnSpc>
            </a:pPr>
            <a:r>
              <a:rPr lang="en-US" sz="5925">
                <a:solidFill>
                  <a:srgbClr val="3D2E12"/>
                </a:solidFill>
                <a:latin typeface="Comic Sans"/>
              </a:rPr>
              <a:t>Компоненты: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16238" y="6950107"/>
            <a:ext cx="8107810" cy="2308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80"/>
              </a:lnSpc>
            </a:pPr>
            <a:r>
              <a:rPr lang="en-US" sz="5025">
                <a:solidFill>
                  <a:srgbClr val="3D2E12"/>
                </a:solidFill>
                <a:latin typeface="Comic Sans"/>
              </a:rPr>
              <a:t>TPanel, TButton, TActionList, TImage, TStringGrid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1DD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065850"/>
            <a:ext cx="6741189" cy="3425076"/>
            <a:chOff x="0" y="0"/>
            <a:chExt cx="8988251" cy="4566768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661" r="0" b="3661"/>
            <a:stretch>
              <a:fillRect/>
            </a:stretch>
          </p:blipFill>
          <p:spPr>
            <a:xfrm flipH="false" flipV="false">
              <a:off x="0" y="0"/>
              <a:ext cx="8988251" cy="4566768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0" y="0"/>
            <a:ext cx="10015987" cy="7065850"/>
          </a:xfrm>
          <a:custGeom>
            <a:avLst/>
            <a:gdLst/>
            <a:ahLst/>
            <a:cxnLst/>
            <a:rect r="r" b="b" t="t" l="l"/>
            <a:pathLst>
              <a:path h="7065850" w="10015987">
                <a:moveTo>
                  <a:pt x="0" y="0"/>
                </a:moveTo>
                <a:lnTo>
                  <a:pt x="10015987" y="0"/>
                </a:lnTo>
                <a:lnTo>
                  <a:pt x="10015987" y="7065850"/>
                </a:lnTo>
                <a:lnTo>
                  <a:pt x="0" y="70658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08" t="-1244" r="0" b="-873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741189" y="5393920"/>
            <a:ext cx="5868505" cy="4893080"/>
          </a:xfrm>
          <a:custGeom>
            <a:avLst/>
            <a:gdLst/>
            <a:ahLst/>
            <a:cxnLst/>
            <a:rect r="r" b="b" t="t" l="l"/>
            <a:pathLst>
              <a:path h="4893080" w="5868505">
                <a:moveTo>
                  <a:pt x="0" y="0"/>
                </a:moveTo>
                <a:lnTo>
                  <a:pt x="5868505" y="0"/>
                </a:lnTo>
                <a:lnTo>
                  <a:pt x="5868505" y="4893080"/>
                </a:lnTo>
                <a:lnTo>
                  <a:pt x="0" y="4893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854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15987" y="0"/>
            <a:ext cx="8272013" cy="6092458"/>
          </a:xfrm>
          <a:custGeom>
            <a:avLst/>
            <a:gdLst/>
            <a:ahLst/>
            <a:cxnLst/>
            <a:rect r="r" b="b" t="t" l="l"/>
            <a:pathLst>
              <a:path h="6092458" w="8272013">
                <a:moveTo>
                  <a:pt x="0" y="0"/>
                </a:moveTo>
                <a:lnTo>
                  <a:pt x="8272013" y="0"/>
                </a:lnTo>
                <a:lnTo>
                  <a:pt x="8272013" y="6092458"/>
                </a:lnTo>
                <a:lnTo>
                  <a:pt x="0" y="60924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399813" y="6835029"/>
            <a:ext cx="6104091" cy="2770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9"/>
              </a:lnSpc>
            </a:pPr>
            <a:r>
              <a:rPr lang="en-US" sz="6033">
                <a:solidFill>
                  <a:srgbClr val="3D2E12"/>
                </a:solidFill>
                <a:latin typeface="Comic Sans"/>
              </a:rPr>
              <a:t>Макеты модальных форм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E7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2393" y="2748200"/>
            <a:ext cx="16683213" cy="7370947"/>
          </a:xfrm>
          <a:custGeom>
            <a:avLst/>
            <a:gdLst/>
            <a:ahLst/>
            <a:cxnLst/>
            <a:rect r="r" b="b" t="t" l="l"/>
            <a:pathLst>
              <a:path h="7370947" w="16683213">
                <a:moveTo>
                  <a:pt x="0" y="0"/>
                </a:moveTo>
                <a:lnTo>
                  <a:pt x="16683214" y="0"/>
                </a:lnTo>
                <a:lnTo>
                  <a:pt x="16683214" y="7370947"/>
                </a:lnTo>
                <a:lnTo>
                  <a:pt x="0" y="73709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32635" y="3633127"/>
            <a:ext cx="5903735" cy="5011310"/>
          </a:xfrm>
          <a:custGeom>
            <a:avLst/>
            <a:gdLst/>
            <a:ahLst/>
            <a:cxnLst/>
            <a:rect r="r" b="b" t="t" l="l"/>
            <a:pathLst>
              <a:path h="5011310" w="5903735">
                <a:moveTo>
                  <a:pt x="0" y="0"/>
                </a:moveTo>
                <a:lnTo>
                  <a:pt x="5903735" y="0"/>
                </a:lnTo>
                <a:lnTo>
                  <a:pt x="5903735" y="5011310"/>
                </a:lnTo>
                <a:lnTo>
                  <a:pt x="0" y="50113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33489" y="4250002"/>
            <a:ext cx="6708363" cy="5008298"/>
          </a:xfrm>
          <a:custGeom>
            <a:avLst/>
            <a:gdLst/>
            <a:ahLst/>
            <a:cxnLst/>
            <a:rect r="r" b="b" t="t" l="l"/>
            <a:pathLst>
              <a:path h="5008298" w="6708363">
                <a:moveTo>
                  <a:pt x="0" y="0"/>
                </a:moveTo>
                <a:lnTo>
                  <a:pt x="6708362" y="0"/>
                </a:lnTo>
                <a:lnTo>
                  <a:pt x="6708362" y="5008298"/>
                </a:lnTo>
                <a:lnTo>
                  <a:pt x="0" y="50082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55352" y="92281"/>
            <a:ext cx="15777296" cy="2655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57"/>
              </a:lnSpc>
            </a:pPr>
            <a:r>
              <a:rPr lang="en-US" sz="8725">
                <a:solidFill>
                  <a:srgbClr val="3D2E12"/>
                </a:solidFill>
                <a:latin typeface="Comic Sans"/>
              </a:rPr>
              <a:t>В процессе разработки возникло несколько проблем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0661925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180190" y="1028700"/>
            <a:ext cx="8107810" cy="765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80"/>
              </a:lnSpc>
            </a:pPr>
            <a:r>
              <a:rPr lang="en-US" sz="5025">
                <a:solidFill>
                  <a:srgbClr val="3D2E12"/>
                </a:solidFill>
                <a:latin typeface="Comic Sans"/>
              </a:rPr>
              <a:t>Игровой процесс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DAGGD6ZcBao</dc:identifier>
  <dcterms:modified xsi:type="dcterms:W3CDTF">2011-08-01T06:04:30Z</dcterms:modified>
  <cp:revision>1</cp:revision>
  <dc:title>Программное средство</dc:title>
</cp:coreProperties>
</file>